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9"/>
  </p:notesMasterIdLst>
  <p:sldIdLst>
    <p:sldId id="502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EEC10F-DDB2-45FA-A150-0E624CEA0066}" v="2" dt="2021-08-31T03:24:13.912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F6EEC10F-DDB2-45FA-A150-0E624CEA0066}"/>
    <pc:docChg chg="custSel addSld modSld modMainMaster">
      <pc:chgData name="Nasil Phạm" userId="72956dafe1aa49c0" providerId="LiveId" clId="{F6EEC10F-DDB2-45FA-A150-0E624CEA0066}" dt="2021-08-31T03:24:13.912" v="12"/>
      <pc:docMkLst>
        <pc:docMk/>
      </pc:docMkLst>
      <pc:sldChg chg="modSp mod">
        <pc:chgData name="Nasil Phạm" userId="72956dafe1aa49c0" providerId="LiveId" clId="{F6EEC10F-DDB2-45FA-A150-0E624CEA0066}" dt="2021-08-31T03:23:57.746" v="0" actId="27636"/>
        <pc:sldMkLst>
          <pc:docMk/>
          <pc:sldMk cId="0" sldId="270"/>
        </pc:sldMkLst>
        <pc:spChg chg="mod">
          <ac:chgData name="Nasil Phạm" userId="72956dafe1aa49c0" providerId="LiveId" clId="{F6EEC10F-DDB2-45FA-A150-0E624CEA0066}" dt="2021-08-31T03:23:57.746" v="0" actId="27636"/>
          <ac:spMkLst>
            <pc:docMk/>
            <pc:sldMk cId="0" sldId="270"/>
            <ac:spMk id="2" creationId="{00000000-0000-0000-0000-000000000000}"/>
          </ac:spMkLst>
        </pc:spChg>
      </pc:sldChg>
      <pc:sldChg chg="new">
        <pc:chgData name="Nasil Phạm" userId="72956dafe1aa49c0" providerId="LiveId" clId="{F6EEC10F-DDB2-45FA-A150-0E624CEA0066}" dt="2021-08-31T03:24:07.834" v="11" actId="680"/>
        <pc:sldMkLst>
          <pc:docMk/>
          <pc:sldMk cId="4242509265" sldId="273"/>
        </pc:sldMkLst>
      </pc:sldChg>
      <pc:sldChg chg="add">
        <pc:chgData name="Nasil Phạm" userId="72956dafe1aa49c0" providerId="LiveId" clId="{F6EEC10F-DDB2-45FA-A150-0E624CEA0066}" dt="2021-08-31T03:24:13.912" v="12"/>
        <pc:sldMkLst>
          <pc:docMk/>
          <pc:sldMk cId="2948499370" sldId="333"/>
        </pc:sldMkLst>
      </pc:sldChg>
      <pc:sldChg chg="add">
        <pc:chgData name="Nasil Phạm" userId="72956dafe1aa49c0" providerId="LiveId" clId="{F6EEC10F-DDB2-45FA-A150-0E624CEA0066}" dt="2021-08-31T03:24:13.912" v="12"/>
        <pc:sldMkLst>
          <pc:docMk/>
          <pc:sldMk cId="2691325579" sldId="501"/>
        </pc:sldMkLst>
      </pc:sldChg>
      <pc:sldMasterChg chg="modSldLayout">
        <pc:chgData name="Nasil Phạm" userId="72956dafe1aa49c0" providerId="LiveId" clId="{F6EEC10F-DDB2-45FA-A150-0E624CEA0066}" dt="2021-08-31T03:24:03.710" v="10" actId="20577"/>
        <pc:sldMasterMkLst>
          <pc:docMk/>
          <pc:sldMasterMk cId="4206725947" sldId="2147483660"/>
        </pc:sldMasterMkLst>
        <pc:sldLayoutChg chg="modSp mod">
          <pc:chgData name="Nasil Phạm" userId="72956dafe1aa49c0" providerId="LiveId" clId="{F6EEC10F-DDB2-45FA-A150-0E624CEA0066}" dt="2021-08-31T03:24:03.710" v="10" actId="20577"/>
          <pc:sldLayoutMkLst>
            <pc:docMk/>
            <pc:sldMasterMk cId="4206725947" sldId="2147483660"/>
            <pc:sldLayoutMk cId="539128412" sldId="2147483661"/>
          </pc:sldLayoutMkLst>
          <pc:spChg chg="mod">
            <ac:chgData name="Nasil Phạm" userId="72956dafe1aa49c0" providerId="LiveId" clId="{F6EEC10F-DDB2-45FA-A150-0E624CEA0066}" dt="2021-08-31T03:24:03.710" v="10" actId="20577"/>
            <ac:spMkLst>
              <pc:docMk/>
              <pc:sldMasterMk cId="4206725947" sldId="2147483660"/>
              <pc:sldLayoutMk cId="539128412" sldId="2147483661"/>
              <ac:spMk id="21" creationId="{7906B193-ED6B-4AA8-AC54-DB2A501FADD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8" y="285187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1" y="5150225"/>
            <a:ext cx="2024311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60" y="4625789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2" y="2"/>
            <a:ext cx="1863839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66FFCC"/>
              </a:solidFill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1" y="1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90" y="4453499"/>
            <a:ext cx="4653895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5" y="285187"/>
            <a:ext cx="3701427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7" y="5390027"/>
            <a:ext cx="1927915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5" y="5397904"/>
            <a:ext cx="1249139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9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1" y="2097409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giảng</a:t>
            </a:r>
            <a:r>
              <a:rPr lang="en-US" sz="4400" dirty="0"/>
              <a:t>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tử</a:t>
            </a:r>
            <a:endParaRPr lang="en-US" sz="4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Unit 8: Going away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6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8: Culture</a:t>
            </a:r>
          </a:p>
        </p:txBody>
      </p:sp>
    </p:spTree>
    <p:extLst>
      <p:ext uri="{BB962C8B-B14F-4D97-AF65-F5344CB8AC3E}">
        <p14:creationId xmlns:p14="http://schemas.microsoft.com/office/powerpoint/2010/main" val="539128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EB77-7C2F-4031-86E8-E5EDBDCD2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3D373-D0CA-4189-A0A7-C57AAB7AF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93651-BE90-4EC4-AE39-FE2879891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D95E5-FB02-4C20-8208-6EC4FAA8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EBB02-46C9-40D1-BCAB-05F88AEC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91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489C-32BF-4E85-9344-ED979349D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B1BB5-A27D-4870-9B8B-28DB8D5BA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890BA-AB1B-4085-BFD0-C1EBEEB4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8F99B-DCA9-4E3D-80B8-B0D254954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63439-30BB-4B55-B70C-6F78B770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9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1A19-DF5B-4DB8-A869-460BCCB8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29441-E675-4999-9E7C-E7F34F0A6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4801-BB25-4367-9DCD-B1EFF4D6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21761-7514-4105-A388-A600627B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1D597-EB83-4B24-A495-F00417AD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41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83D9C-7F65-4A61-8D6C-C2A67F2F9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7FF9-2701-4AD4-90EB-054E42747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6D134-6D1B-46AA-9802-5B8B948A1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98F0C-1512-4CAD-B1C3-441193DA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F082F-CDF0-4DE0-AC13-2DC6E28C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35C95-8560-40E1-8272-8ED74379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40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947C-27E6-4EA2-AAFD-DF85D67AE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27FCA-F6B5-46C4-AF03-5BA3FB9BB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13D1A-E616-4249-B0C5-59CF3D19C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059CD-D775-4BC9-ADC9-B2A5300B5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754085-E8FD-4651-BC8A-EB78D4EDB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48BE2E-AE83-41EE-B3CD-547609F5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4F0B22-E030-468F-8067-AED87A6B0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A1C8FC-8A5D-4BC1-9CAD-8ABD3E61C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00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50F9-B769-4B1C-90E2-3E3744E5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9587F-06F8-4E9B-B622-F3EB93F45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C5F9E-8613-41C2-9A47-C183191E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D121D-C225-4F5F-9603-2994B1B7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31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FC4986-5093-4100-AC8A-2C1E88D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952C6-7C80-4D0E-8079-C69092F6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F8C01-E982-40D2-99D9-FD121413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38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9B2A-DE7F-4DFF-9582-675065C7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6BEF8-BFED-48CB-9C1C-1B48B3BD2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28B8C-5FB9-4B66-AFBA-464356E4C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05131-0432-48A9-9987-4B0C1937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5F5E5-1E6E-4653-A4AF-1E862C0C1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6A59C-ABE7-434E-8D28-B1BBB668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58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09C2-FF6E-4FE7-A54F-FD2B44A4E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F6427B-5202-413A-949E-DBE7C85E7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2C308-B264-424A-8C3E-F7227DBA7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338AE-7E93-4C90-9993-2BF5157E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D1573-0C3D-45B8-9C6F-F541F0F9E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9788D-64E3-4D87-9F48-CBD9DA043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24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63BC8-2E81-4FB0-A490-A6A210F1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75F0FB-4FC3-46D8-84B3-BB9BB9541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6A581-C489-4340-BC71-9505DA199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9F571-2175-44F4-B37F-DFEF68E6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CD4F5-2A50-452B-8ECE-096E6DFF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79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F50B76-BC38-4B30-B3C4-FFD135E9A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AC99-17F3-4C7F-BCAE-96939E01C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AF1D1-B776-40EB-9B77-053B96A5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C0236-3512-4B34-A80F-C7C45350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0D835-C145-41AA-A6EF-FBC8B9FD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45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60CA8C-293E-4A30-AE82-5D78C165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750EA-1D6B-4AEF-BBC6-CF7D9CFF5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32621-5AFF-45BF-B3D6-85CA6BD42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4E1BE-C1EB-4B9C-B2AB-F00182189E7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FF0A6-2E40-447B-B64C-CA2D6E6C8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7F86D-D6D2-4A9F-86FB-B18115F32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5FF96-0C50-462E-A322-A6E3E8FBB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2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20150513_163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2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72000"/>
            <a:ext cx="2057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3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1981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 descr="thank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8" name="WordArt 18" descr="hoa4"/>
          <p:cNvSpPr>
            <a:spLocks noChangeArrowheads="1" noChangeShapeType="1" noTextEdit="1"/>
          </p:cNvSpPr>
          <p:nvPr/>
        </p:nvSpPr>
        <p:spPr bwMode="auto">
          <a:xfrm>
            <a:off x="3804138" y="4572000"/>
            <a:ext cx="4495800" cy="1143000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i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FRIENDS PLUS 6</a:t>
            </a:r>
            <a:endParaRPr lang="en-US" sz="3600" b="1" i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BD523A6-379D-49B1-A655-7E80D0AEEAC4}"/>
              </a:ext>
            </a:extLst>
          </p:cNvPr>
          <p:cNvSpPr txBox="1">
            <a:spLocks/>
          </p:cNvSpPr>
          <p:nvPr/>
        </p:nvSpPr>
        <p:spPr>
          <a:xfrm>
            <a:off x="2281238" y="1028700"/>
            <a:ext cx="7015162" cy="5715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BINH KHANH SECONDARY SCHOOL</a:t>
            </a:r>
            <a:endParaRPr lang="en-SG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16702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1/ Look at photos 1-4. What can you see in the photos?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39645" y="1029970"/>
            <a:ext cx="7273925" cy="564578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13995" y="2472690"/>
            <a:ext cx="1424305" cy="5835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cosplay</a:t>
            </a:r>
          </a:p>
        </p:txBody>
      </p:sp>
      <p:cxnSp>
        <p:nvCxnSpPr>
          <p:cNvPr id="8" name="Straight Arrow Connector 7"/>
          <p:cNvCxnSpPr>
            <a:endCxn id="7" idx="3"/>
          </p:cNvCxnSpPr>
          <p:nvPr/>
        </p:nvCxnSpPr>
        <p:spPr>
          <a:xfrm flipH="1" flipV="1">
            <a:off x="1638300" y="2764790"/>
            <a:ext cx="572770" cy="3149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213995" y="5102860"/>
            <a:ext cx="1818640" cy="5835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water ride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123315" y="4799965"/>
            <a:ext cx="1087755" cy="3028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9610725" y="1406525"/>
            <a:ext cx="2213610" cy="5835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rollercoaster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864090" y="3136900"/>
            <a:ext cx="1706880" cy="5835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thrill ride</a:t>
            </a:r>
          </a:p>
        </p:txBody>
      </p:sp>
      <p:cxnSp>
        <p:nvCxnSpPr>
          <p:cNvPr id="14" name="Straight Arrow Connector 13"/>
          <p:cNvCxnSpPr>
            <a:endCxn id="12" idx="2"/>
          </p:cNvCxnSpPr>
          <p:nvPr/>
        </p:nvCxnSpPr>
        <p:spPr>
          <a:xfrm flipV="1">
            <a:off x="9160510" y="1990090"/>
            <a:ext cx="1557020" cy="452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13" idx="2"/>
          </p:cNvCxnSpPr>
          <p:nvPr/>
        </p:nvCxnSpPr>
        <p:spPr>
          <a:xfrm flipV="1">
            <a:off x="9513570" y="3720465"/>
            <a:ext cx="1203960" cy="1327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bldLvl="0" animBg="1"/>
      <p:bldP spid="9" grpId="1" animBg="1"/>
      <p:bldP spid="12" grpId="0" bldLvl="0" animBg="1"/>
      <p:bldP spid="12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775" y="288925"/>
            <a:ext cx="11727815" cy="1129030"/>
          </a:xfrm>
          <a:ln cap="rnd">
            <a:solidFill>
              <a:schemeClr val="tx1"/>
            </a:solidFill>
          </a:ln>
        </p:spPr>
        <p:txBody>
          <a:bodyPr anchor="t" anchorCtr="0">
            <a:normAutofit/>
          </a:bodyPr>
          <a:lstStyle/>
          <a:p>
            <a:r>
              <a:rPr lang="en-US" sz="3555">
                <a:latin typeface="Times New Roman" panose="02020603050405020304" charset="0"/>
                <a:cs typeface="Times New Roman" panose="02020603050405020304" charset="0"/>
              </a:rPr>
              <a:t>2/ What places can you find in a theme park? Read the text and check your answers.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775" y="1614805"/>
            <a:ext cx="11728450" cy="49218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5915"/>
            <a:ext cx="10515600" cy="675005"/>
          </a:xfrm>
          <a:ln w="38100">
            <a:solidFill>
              <a:schemeClr val="tx1"/>
            </a:solidFill>
          </a:ln>
        </p:spPr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3/ Read and listen to the text and answer the questions: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295" y="1370965"/>
            <a:ext cx="6798310" cy="544195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1/ How many theme parks are there in Japan?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7247890" y="1370965"/>
            <a:ext cx="3657600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More than 100.</a:t>
            </a: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167005" y="2212975"/>
            <a:ext cx="6798310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2/ When did Tokyo Disneyland open?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6322060" y="2212975"/>
            <a:ext cx="2201545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1983</a:t>
            </a: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181610" y="3023235"/>
            <a:ext cx="6798310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3/ Are theme park rides dangerous?</a:t>
            </a: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5625465" y="3023235"/>
            <a:ext cx="4704715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No, they are very safe. </a:t>
            </a:r>
          </a:p>
        </p:txBody>
      </p:sp>
      <p:sp>
        <p:nvSpPr>
          <p:cNvPr id="9" name="Content Placeholder 2"/>
          <p:cNvSpPr>
            <a:spLocks noGrp="1"/>
          </p:cNvSpPr>
          <p:nvPr/>
        </p:nvSpPr>
        <p:spPr>
          <a:xfrm>
            <a:off x="181610" y="3893820"/>
            <a:ext cx="5342255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4/ What kind of ride can be scary?</a:t>
            </a:r>
          </a:p>
        </p:txBody>
      </p:sp>
      <p:sp>
        <p:nvSpPr>
          <p:cNvPr id="10" name="Content Placeholder 2"/>
          <p:cNvSpPr>
            <a:spLocks noGrp="1"/>
          </p:cNvSpPr>
          <p:nvPr/>
        </p:nvSpPr>
        <p:spPr>
          <a:xfrm>
            <a:off x="5638800" y="3893820"/>
            <a:ext cx="2884805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A thrill ride </a:t>
            </a: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167005" y="4667250"/>
            <a:ext cx="6798310" cy="544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5/ What can you do at Edo Wonderland?</a:t>
            </a:r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167005" y="5328285"/>
            <a:ext cx="10440035" cy="544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You can dress up in historical costumes and visit attractions. </a:t>
            </a:r>
          </a:p>
        </p:txBody>
      </p:sp>
      <p:sp>
        <p:nvSpPr>
          <p:cNvPr id="13" name="Content Placeholder 2"/>
          <p:cNvSpPr>
            <a:spLocks noGrp="1"/>
          </p:cNvSpPr>
          <p:nvPr/>
        </p:nvSpPr>
        <p:spPr>
          <a:xfrm>
            <a:off x="167005" y="5872480"/>
            <a:ext cx="6798310" cy="544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>
                <a:latin typeface="Times New Roman" panose="02020603050405020304" charset="0"/>
                <a:cs typeface="Times New Roman" panose="02020603050405020304" charset="0"/>
              </a:rPr>
              <a:t>6/ What other things can you do at theme parks?</a:t>
            </a:r>
          </a:p>
        </p:txBody>
      </p:sp>
      <p:sp>
        <p:nvSpPr>
          <p:cNvPr id="14" name="Content Placeholder 2"/>
          <p:cNvSpPr>
            <a:spLocks noGrp="1"/>
          </p:cNvSpPr>
          <p:nvPr/>
        </p:nvSpPr>
        <p:spPr>
          <a:xfrm>
            <a:off x="220980" y="6313805"/>
            <a:ext cx="10440035" cy="544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-&gt; You can go shopping, have a drink or a meal.</a:t>
            </a:r>
          </a:p>
        </p:txBody>
      </p:sp>
      <p:pic>
        <p:nvPicPr>
          <p:cNvPr id="15" name="Friends Plus for Vietnam G6 SB Track 2.3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5490" y="1569085"/>
            <a:ext cx="271145" cy="346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78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build="p"/>
      <p:bldP spid="4" grpId="0"/>
      <p:bldP spid="4" grpId="1"/>
      <p:bldP spid="6" grpId="0"/>
      <p:bldP spid="6" grpId="1"/>
      <p:bldP spid="8" grpId="0"/>
      <p:bldP spid="8" grpId="1"/>
      <p:bldP spid="10" grpId="0"/>
      <p:bldP spid="10" grpId="1"/>
      <p:bldP spid="12" grpId="0"/>
      <p:bldP spid="12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41275">
            <a:solidFill>
              <a:schemeClr val="tx1">
                <a:alpha val="69000"/>
              </a:schemeClr>
            </a:solidFill>
          </a:ln>
        </p:spPr>
        <p:txBody>
          <a:bodyPr anchor="t" anchorCtr="0">
            <a:normAutofit fontScale="90000"/>
          </a:bodyPr>
          <a:lstStyle/>
          <a:p>
            <a:pPr algn="just"/>
            <a:r>
              <a:rPr lang="en-US" sz="3555">
                <a:latin typeface="Times New Roman" panose="02020603050405020304" charset="0"/>
                <a:cs typeface="Times New Roman" panose="02020603050405020304" charset="0"/>
              </a:rPr>
              <a:t>4/ </a:t>
            </a:r>
            <a:r>
              <a:rPr lang="en-US" sz="3555" b="1">
                <a:latin typeface="Times New Roman" panose="02020603050405020304" charset="0"/>
                <a:cs typeface="Times New Roman" panose="02020603050405020304" charset="0"/>
              </a:rPr>
              <a:t>YOUR CULTURE!</a:t>
            </a:r>
            <a:r>
              <a:rPr lang="en-US" sz="3555">
                <a:latin typeface="Times New Roman" panose="02020603050405020304" charset="0"/>
                <a:cs typeface="Times New Roman" panose="02020603050405020304" charset="0"/>
              </a:rPr>
              <a:t> Write about a theme park in your country. Use the Internet to help you find the information you need.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276860" y="1825625"/>
          <a:ext cx="6243955" cy="4492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9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8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Name of theme park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Location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4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Opening hours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Best part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8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Other things you can do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Content Placeholder 4" descr="DigitalLearning01x64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3540" y="2375535"/>
            <a:ext cx="5181600" cy="33921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815" y="365125"/>
            <a:ext cx="11758930" cy="673735"/>
          </a:xfrm>
        </p:spPr>
        <p:txBody>
          <a:bodyPr anchor="t" anchorCtr="0">
            <a:normAutofit fontScale="90000"/>
          </a:bodyPr>
          <a:lstStyle/>
          <a:p>
            <a:pPr algn="just"/>
            <a:r>
              <a:rPr lang="en-US" sz="3110">
                <a:latin typeface="Times New Roman" panose="02020603050405020304" charset="0"/>
                <a:cs typeface="Times New Roman" panose="02020603050405020304" charset="0"/>
              </a:rPr>
              <a:t>5/ </a:t>
            </a:r>
            <a:r>
              <a:rPr lang="en-US" sz="3110" b="1">
                <a:latin typeface="Times New Roman" panose="02020603050405020304" charset="0"/>
                <a:cs typeface="Times New Roman" panose="02020603050405020304" charset="0"/>
              </a:rPr>
              <a:t>USE IT!</a:t>
            </a:r>
            <a:r>
              <a:rPr lang="en-US" sz="3110">
                <a:latin typeface="Times New Roman" panose="02020603050405020304" charset="0"/>
                <a:cs typeface="Times New Roman" panose="02020603050405020304" charset="0"/>
              </a:rPr>
              <a:t> Work in pairs. Tell your partner about your theme park in exercise 4.</a:t>
            </a:r>
          </a:p>
        </p:txBody>
      </p:sp>
      <p:pic>
        <p:nvPicPr>
          <p:cNvPr id="7" name="Content Placeholder 6" descr="pair work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8524"/>
          <a:stretch>
            <a:fillRect/>
          </a:stretch>
        </p:blipFill>
        <p:spPr>
          <a:xfrm>
            <a:off x="3550920" y="2137410"/>
            <a:ext cx="5443855" cy="41382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03630" y="1486535"/>
            <a:ext cx="49034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Let me tell you cabout my theme park.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073150" y="1319530"/>
            <a:ext cx="4961890" cy="743585"/>
          </a:xfrm>
          <a:prstGeom prst="wedgeRoundRectCallout">
            <a:avLst>
              <a:gd name="adj1" fmla="val 11581"/>
              <a:gd name="adj2" fmla="val 115499"/>
              <a:gd name="adj3" fmla="val 16667"/>
            </a:avLst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6768465" y="1486535"/>
            <a:ext cx="28232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This theme park is ....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616700" y="1319530"/>
            <a:ext cx="3095625" cy="743585"/>
          </a:xfrm>
          <a:prstGeom prst="wedgeRoundRectCallout">
            <a:avLst>
              <a:gd name="adj1" fmla="val -19292"/>
              <a:gd name="adj2" fmla="val 99188"/>
              <a:gd name="adj3" fmla="val 16667"/>
            </a:avLst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1073150" y="3961130"/>
            <a:ext cx="294957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Can you tell me about </a:t>
            </a:r>
          </a:p>
          <a:p>
            <a:pPr algn="just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your theme park?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744855" y="4047490"/>
            <a:ext cx="3277870" cy="743585"/>
          </a:xfrm>
          <a:prstGeom prst="wedgeRoundRectCallout">
            <a:avLst>
              <a:gd name="adj1" fmla="val 63889"/>
              <a:gd name="adj2" fmla="val 89026"/>
              <a:gd name="adj3" fmla="val 16667"/>
            </a:avLst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Please tell me about your theme park!</a:t>
            </a:r>
          </a:p>
        </p:txBody>
      </p:sp>
      <p:pic>
        <p:nvPicPr>
          <p:cNvPr id="5" name="Content Placeholder 4" descr="present in front of the class"/>
          <p:cNvPicPr>
            <a:picLocks noGrp="1" noChangeAspect="1"/>
          </p:cNvPicPr>
          <p:nvPr>
            <p:ph idx="1"/>
          </p:nvPr>
        </p:nvPicPr>
        <p:blipFill>
          <a:blip r:embed="rId2"/>
          <a:srcRect b="13406"/>
          <a:stretch>
            <a:fillRect/>
          </a:stretch>
        </p:blipFill>
        <p:spPr>
          <a:xfrm>
            <a:off x="3778250" y="2213610"/>
            <a:ext cx="4528185" cy="3921125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10233660" cy="4083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33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8305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* Homework: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Learn by heart all the new words.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Complete “Activity 4”.</a:t>
                      </a:r>
                    </a:p>
                    <a:p>
                      <a:pPr indent="0" algn="just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Prepare the next lesson “ Puzzles and games”.</a:t>
                      </a: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92430"/>
            <a:ext cx="9144000" cy="1021715"/>
          </a:xfrm>
        </p:spPr>
        <p:txBody>
          <a:bodyPr anchor="t" anchorCtr="0"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UNIT 8: GOING AWAY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285" y="1265555"/>
            <a:ext cx="11312525" cy="1655445"/>
          </a:xfrm>
        </p:spPr>
        <p:txBody>
          <a:bodyPr/>
          <a:lstStyle/>
          <a:p>
            <a:r>
              <a:rPr lang="en-US" sz="48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CULTURE - THEME PARKS IN JAPAN</a:t>
            </a:r>
          </a:p>
        </p:txBody>
      </p:sp>
      <p:pic>
        <p:nvPicPr>
          <p:cNvPr id="4" name="Picture 3" descr="theme pa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15" y="2212975"/>
            <a:ext cx="9959975" cy="43440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0809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17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05549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54345" y="763905"/>
            <a:ext cx="4000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I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98538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T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5239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360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D</a:t>
            </a:r>
          </a:p>
        </p:txBody>
      </p:sp>
      <p:pic>
        <p:nvPicPr>
          <p:cNvPr id="11" name="Content Placeholder 10" descr="EXCITED"/>
          <p:cNvPicPr>
            <a:picLocks noGrp="1" noChangeAspect="1"/>
          </p:cNvPicPr>
          <p:nvPr>
            <p:ph idx="1"/>
          </p:nvPr>
        </p:nvPicPr>
        <p:blipFill>
          <a:blip r:embed="rId2"/>
          <a:srcRect r="37657" b="5451"/>
          <a:stretch>
            <a:fillRect/>
          </a:stretch>
        </p:blipFill>
        <p:spPr>
          <a:xfrm>
            <a:off x="4130040" y="1737995"/>
            <a:ext cx="3717290" cy="316103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4592955" y="5264150"/>
            <a:ext cx="272986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EXCITED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08095" y="763905"/>
            <a:ext cx="6172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O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17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A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055495" y="763905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5434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985385" y="763905"/>
            <a:ext cx="71056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M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5239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360545" y="763905"/>
            <a:ext cx="7416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W</a:t>
            </a:r>
          </a:p>
        </p:txBody>
      </p:sp>
      <p:pic>
        <p:nvPicPr>
          <p:cNvPr id="11" name="Content Placeholder 10" descr="EXCITED"/>
          <p:cNvPicPr>
            <a:picLocks noGrp="1" noChangeAspect="1"/>
          </p:cNvPicPr>
          <p:nvPr>
            <p:ph idx="1"/>
          </p:nvPr>
        </p:nvPicPr>
        <p:blipFill>
          <a:blip r:embed="rId2"/>
          <a:srcRect r="37657" b="5451"/>
          <a:stretch>
            <a:fillRect/>
          </a:stretch>
        </p:blipFill>
        <p:spPr>
          <a:xfrm>
            <a:off x="4130040" y="1737995"/>
            <a:ext cx="3717290" cy="316103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4592955" y="5264150"/>
            <a:ext cx="31013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AWESOME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0809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17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U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055495" y="763905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5239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N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360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Y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644515" y="5264150"/>
            <a:ext cx="210883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SUNNY</a:t>
            </a:r>
          </a:p>
        </p:txBody>
      </p:sp>
      <p:pic>
        <p:nvPicPr>
          <p:cNvPr id="3" name="Content Placeholder 2" descr="SUNNY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1605" y="1774825"/>
            <a:ext cx="5353050" cy="3011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08095" y="763905"/>
            <a:ext cx="4000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I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17545" y="763905"/>
            <a:ext cx="52451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P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05549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5434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98538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5239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360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V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592955" y="5264150"/>
            <a:ext cx="338201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EXPENSIVE</a:t>
            </a:r>
          </a:p>
        </p:txBody>
      </p:sp>
      <p:pic>
        <p:nvPicPr>
          <p:cNvPr id="13" name="Content Placeholder 12" descr="EXPENSIV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615" y="1793875"/>
            <a:ext cx="5905500" cy="33337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109970" y="763905"/>
            <a:ext cx="4933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S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60336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08095" y="763905"/>
            <a:ext cx="6172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G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17545" y="763905"/>
            <a:ext cx="52451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F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055495" y="763905"/>
            <a:ext cx="71056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M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54345" y="763905"/>
            <a:ext cx="4000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I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98538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5239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A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360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955415" y="5715635"/>
            <a:ext cx="428180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MAGNIFICENT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109970" y="763905"/>
            <a:ext cx="4000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I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60336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T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3069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N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98512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pic>
        <p:nvPicPr>
          <p:cNvPr id="16" name="Content Placeholder 15" descr="magnificen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4980" y="1532255"/>
            <a:ext cx="6161405" cy="3972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808095" y="763905"/>
            <a:ext cx="5556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L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17545" y="763905"/>
            <a:ext cx="5867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055495" y="763905"/>
            <a:ext cx="6172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O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52395" y="763905"/>
            <a:ext cx="6172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O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644515" y="5264150"/>
            <a:ext cx="182816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COOL</a:t>
            </a:r>
          </a:p>
        </p:txBody>
      </p:sp>
      <p:pic>
        <p:nvPicPr>
          <p:cNvPr id="7" name="Content Placeholder 6" descr="COOL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635" y="1825625"/>
            <a:ext cx="3144520" cy="3144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390" y="243840"/>
            <a:ext cx="7875905" cy="673100"/>
          </a:xfrm>
          <a:ln w="38100">
            <a:noFill/>
          </a:ln>
        </p:spPr>
        <p:txBody>
          <a:bodyPr anchor="t" anchorCtr="0"/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1/ Check the meanings of the words in the box </a:t>
            </a:r>
          </a:p>
        </p:txBody>
      </p:sp>
      <p:pic>
        <p:nvPicPr>
          <p:cNvPr id="4" name="Content Placeholder 3" descr="look up the word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785" y="2552065"/>
            <a:ext cx="5915025" cy="394652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49220" y="1329690"/>
            <a:ext cx="7400925" cy="5835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cosplay, thrill ride, water ride, rollercoaster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Widescreen</PresentationFormat>
  <Paragraphs>90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UNIT 8: GOING AWAY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1/ Check the meanings of the words in the box </vt:lpstr>
      <vt:lpstr>1/ Look at photos 1-4. What can you see in the photos?</vt:lpstr>
      <vt:lpstr>2/ What places can you find in a theme park? Read the text and check your answers.</vt:lpstr>
      <vt:lpstr>3/ Read and listen to the text and answer the questions:</vt:lpstr>
      <vt:lpstr>4/ YOUR CULTURE! Write about a theme park in your country. Use the Internet to help you find the information you need.</vt:lpstr>
      <vt:lpstr>5/ USE IT! Work in pairs. Tell your partner about your theme park in exercise 4.</vt:lpstr>
      <vt:lpstr>Please tell me about your theme park!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GOING AWAY</dc:title>
  <dc:creator/>
  <cp:lastModifiedBy>Home</cp:lastModifiedBy>
  <cp:revision>26</cp:revision>
  <dcterms:created xsi:type="dcterms:W3CDTF">2021-07-14T07:29:00Z</dcterms:created>
  <dcterms:modified xsi:type="dcterms:W3CDTF">2022-08-15T01:15:34Z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